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01" d="100"/>
          <a:sy n="101" d="100"/>
        </p:scale>
        <p:origin x="324" y="68"/>
      </p:cViewPr>
      <p:guideLst>
        <p:guide orient="horz" pos="2170"/>
        <p:guide pos="38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76370" y="3033395"/>
            <a:ext cx="42386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19619"/>
            <a:ext cx="3419047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5714" y="2143428"/>
            <a:ext cx="4238095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5714" y="3076761"/>
            <a:ext cx="2838095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5815" y="3923665"/>
            <a:ext cx="244030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905375"/>
            <a:ext cx="8741410" cy="1396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340300"/>
            <a:ext cx="10080000" cy="532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850" y="3428365"/>
            <a:ext cx="828611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6890" y="4297680"/>
            <a:ext cx="612330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86890" y="5212715"/>
            <a:ext cx="203581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86890" y="6110605"/>
            <a:ext cx="136017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9" b="13615"/>
          <a:stretch>
            <a:fillRect/>
          </a:stretch>
        </p:blipFill>
        <p:spPr>
          <a:xfrm>
            <a:off x="1055370" y="692150"/>
            <a:ext cx="6612255" cy="74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859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9380" y="3191085"/>
            <a:ext cx="780952" cy="40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6999" y="3181557"/>
            <a:ext cx="828571" cy="41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25094" y="4534450"/>
            <a:ext cx="561904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86999" y="4534450"/>
            <a:ext cx="342857" cy="3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9856" y="5887342"/>
            <a:ext cx="323809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25094" y="5887342"/>
            <a:ext cx="885714" cy="41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1"/>
          <a:stretch>
            <a:fillRect/>
          </a:stretch>
        </p:blipFill>
        <p:spPr>
          <a:xfrm>
            <a:off x="839470" y="764540"/>
            <a:ext cx="7583170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1370" y="3556001"/>
            <a:ext cx="3832225" cy="52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15238" y="4585547"/>
            <a:ext cx="428571" cy="371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E93ED6-73AA-4FB9-6C4C-4793A7AC1475}"/>
              </a:ext>
            </a:extLst>
          </p:cNvPr>
          <p:cNvSpPr/>
          <p:nvPr/>
        </p:nvSpPr>
        <p:spPr bwMode="auto">
          <a:xfrm>
            <a:off x="5881370" y="4293097"/>
            <a:ext cx="383222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A4CB38-4F66-5BCE-5D2F-AF7EA2651398}"/>
              </a:ext>
            </a:extLst>
          </p:cNvPr>
          <p:cNvSpPr/>
          <p:nvPr/>
        </p:nvSpPr>
        <p:spPr bwMode="auto">
          <a:xfrm>
            <a:off x="5881370" y="5229200"/>
            <a:ext cx="3832225" cy="61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9420" y="2401571"/>
            <a:ext cx="4081145" cy="59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86666" y="4441151"/>
            <a:ext cx="428571" cy="37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469A36-2180-3EBE-F95B-5FD07D9DE3FF}"/>
              </a:ext>
            </a:extLst>
          </p:cNvPr>
          <p:cNvSpPr/>
          <p:nvPr/>
        </p:nvSpPr>
        <p:spPr bwMode="auto">
          <a:xfrm>
            <a:off x="5519420" y="3212977"/>
            <a:ext cx="408114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85491C-8922-5326-78A9-4EA6B08511E8}"/>
              </a:ext>
            </a:extLst>
          </p:cNvPr>
          <p:cNvSpPr/>
          <p:nvPr/>
        </p:nvSpPr>
        <p:spPr bwMode="auto">
          <a:xfrm>
            <a:off x="5519420" y="4149081"/>
            <a:ext cx="4081145" cy="663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77597-C6FD-985A-76D3-718DEEBFF0DC}"/>
              </a:ext>
            </a:extLst>
          </p:cNvPr>
          <p:cNvSpPr/>
          <p:nvPr/>
        </p:nvSpPr>
        <p:spPr bwMode="auto">
          <a:xfrm>
            <a:off x="5519420" y="4942651"/>
            <a:ext cx="4081145" cy="663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2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890" y="3295015"/>
            <a:ext cx="307657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6190" y="3337166"/>
            <a:ext cx="3495237" cy="362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6666" y="4271788"/>
            <a:ext cx="1638095" cy="362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96190" y="4271788"/>
            <a:ext cx="2104761" cy="362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96190" y="5206410"/>
            <a:ext cx="904761" cy="343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794217"/>
            <a:ext cx="4266666" cy="36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2794217"/>
            <a:ext cx="3638095" cy="35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729177"/>
            <a:ext cx="1914285" cy="34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0000" y="3729177"/>
            <a:ext cx="2352380" cy="35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664137"/>
            <a:ext cx="952380" cy="33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20000" y="4654596"/>
            <a:ext cx="1628571" cy="36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8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28279"/>
            <a:ext cx="4314285" cy="36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0000" y="2428279"/>
            <a:ext cx="3504761" cy="36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63814"/>
            <a:ext cx="2152380" cy="35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0000" y="3363814"/>
            <a:ext cx="2590475" cy="35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289802"/>
            <a:ext cx="1666666" cy="35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20000" y="4289802"/>
            <a:ext cx="1152380" cy="343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0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5650" y="2860675"/>
            <a:ext cx="345757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5524" y="3781756"/>
            <a:ext cx="1636194" cy="29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45524" y="4616418"/>
            <a:ext cx="2008057" cy="31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87500" y="5401310"/>
            <a:ext cx="3878580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87678" y="6244424"/>
            <a:ext cx="603243" cy="388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0" grpId="0" animBg="1"/>
      <p:bldP spid="12" grpId="0" bldLvl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FmYjk4ZDEyZjJkZTY3MGU0N2MxZTMxYzQzM2Q5Z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2015-09-16T06:52:00Z</dcterms:created>
  <dcterms:modified xsi:type="dcterms:W3CDTF">2023-12-17T11:45:57Z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